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2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Koleso" TargetMode="External"/><Relationship Id="rId2" Type="http://schemas.openxmlformats.org/officeDocument/2006/relationships/hyperlink" Target="http://sk.wikipedia.org/w/index.php?title=Ped%C3%A1l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Dopravn%C3%BD_prostriedok" TargetMode="External"/><Relationship Id="rId5" Type="http://schemas.openxmlformats.org/officeDocument/2006/relationships/hyperlink" Target="http://sk.wikipedia.org/wiki/Eur%C3%B3pa" TargetMode="External"/><Relationship Id="rId4" Type="http://schemas.openxmlformats.org/officeDocument/2006/relationships/hyperlink" Target="http://sk.wikipedia.org/wiki/19._storo%C4%8Di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714488"/>
            <a:ext cx="7772400" cy="4071966"/>
          </a:xfrm>
        </p:spPr>
        <p:txBody>
          <a:bodyPr>
            <a:normAutofit fontScale="90000"/>
          </a:bodyPr>
          <a:lstStyle/>
          <a:p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6000" dirty="0" smtClean="0">
                <a:latin typeface="Andalus" pitchFamily="18" charset="-78"/>
                <a:cs typeface="Andalus" pitchFamily="18" charset="-78"/>
              </a:rPr>
            </a:br>
            <a:r>
              <a:rPr lang="sk-SK" sz="6000" dirty="0" smtClean="0">
                <a:latin typeface="Andalus" pitchFamily="18" charset="-78"/>
                <a:cs typeface="Andalus" pitchFamily="18" charset="-78"/>
              </a:rPr>
              <a:t>                                                </a:t>
            </a:r>
            <a: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Bicykel a jeho výbava</a:t>
            </a:r>
            <a:b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</a:br>
            <a: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/>
            </a:r>
            <a:b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</a:br>
            <a:r>
              <a:rPr lang="sk-SK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Janík frčka</a:t>
            </a:r>
            <a: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sk-SK" sz="6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fontScale="92500"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endParaRPr lang="sk-SK" b="1" dirty="0" smtClean="0"/>
          </a:p>
          <a:p>
            <a:r>
              <a:rPr lang="sk-SK" b="1" dirty="0" smtClean="0"/>
              <a:t>Bicykel</a:t>
            </a:r>
            <a:r>
              <a:rPr lang="sk-SK" dirty="0" smtClean="0"/>
              <a:t> je dopravný prostriedok poháňaný </a:t>
            </a:r>
            <a:r>
              <a:rPr lang="sk-SK" dirty="0" smtClean="0">
                <a:hlinkClick r:id="rId2" tooltip="Pedál (stránka neexistuje)"/>
              </a:rPr>
              <a:t>pedálmi</a:t>
            </a:r>
            <a:r>
              <a:rPr lang="sk-SK" dirty="0" smtClean="0"/>
              <a:t>. S dvomi za sebou umiestnenými </a:t>
            </a:r>
            <a:r>
              <a:rPr lang="sk-SK" dirty="0" smtClean="0">
                <a:hlinkClick r:id="rId3" tooltip="Koleso"/>
              </a:rPr>
              <a:t>kolesami</a:t>
            </a:r>
            <a:r>
              <a:rPr lang="sk-SK" dirty="0" smtClean="0"/>
              <a:t> pripevnenými na kostru. Prvýkrát bol predstavený v </a:t>
            </a:r>
            <a:r>
              <a:rPr lang="sk-SK" dirty="0" smtClean="0">
                <a:hlinkClick r:id="rId4" tooltip="19. storočie"/>
              </a:rPr>
              <a:t>19. storočí</a:t>
            </a:r>
            <a:r>
              <a:rPr lang="sk-SK" dirty="0" smtClean="0"/>
              <a:t> v </a:t>
            </a:r>
            <a:r>
              <a:rPr lang="sk-SK" dirty="0" smtClean="0">
                <a:hlinkClick r:id="rId5" tooltip="Európa"/>
              </a:rPr>
              <a:t>Európe</a:t>
            </a:r>
            <a:r>
              <a:rPr lang="sk-SK" dirty="0" smtClean="0"/>
              <a:t>. Rýchlo sa vyvinul do dnešnej podoby. Bicykel je v mnohých regiónoch jeden zo základných </a:t>
            </a:r>
            <a:r>
              <a:rPr lang="sk-SK" dirty="0" smtClean="0">
                <a:hlinkClick r:id="rId6" tooltip="Dopravný prostriedok"/>
              </a:rPr>
              <a:t>dopravných prostriedkov</a:t>
            </a:r>
            <a:r>
              <a:rPr lang="sk-SK" dirty="0" smtClean="0"/>
              <a:t>. Inde je zas jazda na bicykli obľúbenou formou oddychu.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obsahu 3" descr="fdsf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571480"/>
            <a:ext cx="6858000" cy="5143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>
                <a:latin typeface="Arial Narrow" pitchFamily="34" charset="0"/>
              </a:rPr>
              <a:t> test:</a:t>
            </a:r>
          </a:p>
          <a:p>
            <a:pPr>
              <a:buNone/>
            </a:pPr>
            <a:r>
              <a:rPr lang="sk-SK" dirty="0" smtClean="0">
                <a:latin typeface="Arial Narrow" pitchFamily="34" charset="0"/>
              </a:rPr>
              <a:t>Čo musí chodec alebo cyklista urobiť, aby ho vodiči na ceste lepšie videli?</a:t>
            </a:r>
          </a:p>
          <a:p>
            <a:pPr marL="514350" indent="-514350">
              <a:buAutoNum type="alphaUcParenR"/>
            </a:pPr>
            <a:r>
              <a:rPr lang="sk-SK" dirty="0" smtClean="0">
                <a:latin typeface="Arial Narrow" pitchFamily="34" charset="0"/>
              </a:rPr>
              <a:t>kývať na vodičov   B) kričať alebo pískať  C) nosiť reflexné pásky alebo svietivé oblečenie</a:t>
            </a:r>
          </a:p>
          <a:p>
            <a:pPr marL="514350" indent="-514350">
              <a:buAutoNum type="alphaUcParenR"/>
            </a:pPr>
            <a:endParaRPr lang="sk-SK" dirty="0" smtClean="0">
              <a:latin typeface="Arial Narrow" pitchFamily="34" charset="0"/>
            </a:endParaRPr>
          </a:p>
          <a:p>
            <a:pPr marL="514350" indent="-514350">
              <a:buAutoNum type="alphaUcParenR"/>
            </a:pPr>
            <a:endParaRPr lang="sk-SK" dirty="0" smtClean="0">
              <a:latin typeface="Arial Narrow" pitchFamily="34" charset="0"/>
            </a:endParaRPr>
          </a:p>
          <a:p>
            <a:pPr marL="514350" indent="-514350">
              <a:buAutoNum type="alphaUcParenR"/>
            </a:pPr>
            <a:r>
              <a:rPr lang="sk-SK" dirty="0" smtClean="0">
                <a:latin typeface="Arial Narrow" pitchFamily="34" charset="0"/>
              </a:rPr>
              <a:t>    </a:t>
            </a:r>
            <a:r>
              <a:rPr lang="pl-PL" dirty="0" smtClean="0">
                <a:latin typeface="Arial Narrow" pitchFamily="34" charset="0"/>
              </a:rPr>
              <a:t>Osoba mladšia ako 10 rokov smie jazdiť bez dohľadu staršej osoby</a:t>
            </a:r>
          </a:p>
          <a:p>
            <a:pPr marL="514350" indent="-514350">
              <a:buAutoNum type="alphaUcParenR"/>
            </a:pPr>
            <a:endParaRPr lang="pl-PL" dirty="0" smtClean="0">
              <a:latin typeface="Arial Narrow" pitchFamily="34" charset="0"/>
            </a:endParaRPr>
          </a:p>
          <a:p>
            <a:pPr marL="514350" indent="-514350">
              <a:buAutoNum type="alphaUcParenR"/>
            </a:pPr>
            <a:endParaRPr lang="pl-PL" dirty="0" smtClean="0">
              <a:latin typeface="Arial Narrow" pitchFamily="34" charset="0"/>
            </a:endParaRPr>
          </a:p>
          <a:p>
            <a:pPr marL="514350" indent="-514350">
              <a:buAutoNum type="alphaUcParenR"/>
            </a:pPr>
            <a:r>
              <a:rPr lang="pl-PL" dirty="0" smtClean="0">
                <a:latin typeface="Arial Narrow" pitchFamily="34" charset="0"/>
              </a:rPr>
              <a:t>Ćo musi mať cyklista mimo mesta? </a:t>
            </a:r>
            <a:endParaRPr lang="sk-SK" dirty="0" smtClean="0">
              <a:latin typeface="Arial Narrow" pitchFamily="34" charset="0"/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214290"/>
            <a:ext cx="7286676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/>
              <a:t> reflexná vesta                                      svetlo na bicykel</a:t>
            </a:r>
          </a:p>
          <a:p>
            <a:pPr>
              <a:buNone/>
            </a:pPr>
            <a:r>
              <a:rPr lang="sk-SK" sz="2400" dirty="0" smtClean="0"/>
              <a:t>                                                                 </a:t>
            </a:r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                                       reflexný pásik</a:t>
            </a:r>
          </a:p>
          <a:p>
            <a:pPr>
              <a:buNone/>
            </a:pPr>
            <a:r>
              <a:rPr lang="sk-SK" sz="2400" dirty="0" smtClean="0"/>
              <a:t>                                                     </a:t>
            </a:r>
          </a:p>
          <a:p>
            <a:endParaRPr lang="sk-SK" sz="2400" dirty="0" smtClean="0"/>
          </a:p>
        </p:txBody>
      </p:sp>
      <p:pic>
        <p:nvPicPr>
          <p:cNvPr id="4" name="Obrázok 3" descr="12623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643050"/>
            <a:ext cx="2285999" cy="2918010"/>
          </a:xfrm>
          <a:prstGeom prst="rect">
            <a:avLst/>
          </a:prstGeom>
        </p:spPr>
      </p:pic>
      <p:pic>
        <p:nvPicPr>
          <p:cNvPr id="5" name="Obrázok 4" descr="doplnky_reflexne_prv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5143500"/>
            <a:ext cx="1905000" cy="1714500"/>
          </a:xfrm>
          <a:prstGeom prst="rect">
            <a:avLst/>
          </a:prstGeom>
        </p:spPr>
      </p:pic>
      <p:pic>
        <p:nvPicPr>
          <p:cNvPr id="6" name="Obrázok 5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8" y="1357298"/>
            <a:ext cx="3571900" cy="17859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/>
          <a:lstStyle/>
          <a:p>
            <a:r>
              <a:rPr lang="sk-SK" dirty="0" smtClean="0"/>
              <a:t>             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857224" y="571480"/>
            <a:ext cx="7000924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Ďakujem za pozornosť</a:t>
            </a:r>
          </a:p>
          <a:p>
            <a:pPr algn="ctr"/>
            <a:endParaRPr lang="sk-SK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sk-SK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sk-SK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sk-SK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sk-SK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sk-SK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9" name="Zástupný symbol obsahu 5" descr="e43e91ed8a_88885224_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500306"/>
            <a:ext cx="3255059" cy="264320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</TotalTime>
  <Words>50</Words>
  <PresentationFormat>Prezentácia na obrazovke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Nadšenie</vt:lpstr>
      <vt:lpstr>                                                      Bicykel a jeho výbava  Janík frčka </vt:lpstr>
      <vt:lpstr>Snímka 2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Bycikel a jeho výbava</dc:title>
  <dc:creator>Gabiego</dc:creator>
  <cp:lastModifiedBy>Gabiego</cp:lastModifiedBy>
  <cp:revision>14</cp:revision>
  <dcterms:created xsi:type="dcterms:W3CDTF">2014-09-29T12:07:41Z</dcterms:created>
  <dcterms:modified xsi:type="dcterms:W3CDTF">2014-10-02T12:07:21Z</dcterms:modified>
</cp:coreProperties>
</file>